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12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450F-EE0C-BB4C-AFCF-80E6E430365F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E70A-0492-A34F-9692-52A2582A9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54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450F-EE0C-BB4C-AFCF-80E6E430365F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E70A-0492-A34F-9692-52A2582A9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88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450F-EE0C-BB4C-AFCF-80E6E430365F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E70A-0492-A34F-9692-52A2582A971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8568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450F-EE0C-BB4C-AFCF-80E6E430365F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E70A-0492-A34F-9692-52A2582A9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402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450F-EE0C-BB4C-AFCF-80E6E430365F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E70A-0492-A34F-9692-52A2582A971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2828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450F-EE0C-BB4C-AFCF-80E6E430365F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E70A-0492-A34F-9692-52A2582A9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806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450F-EE0C-BB4C-AFCF-80E6E430365F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E70A-0492-A34F-9692-52A2582A9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22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450F-EE0C-BB4C-AFCF-80E6E430365F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E70A-0492-A34F-9692-52A2582A9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04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450F-EE0C-BB4C-AFCF-80E6E430365F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E70A-0492-A34F-9692-52A2582A9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67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450F-EE0C-BB4C-AFCF-80E6E430365F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E70A-0492-A34F-9692-52A2582A9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75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450F-EE0C-BB4C-AFCF-80E6E430365F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E70A-0492-A34F-9692-52A2582A9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48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450F-EE0C-BB4C-AFCF-80E6E430365F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E70A-0492-A34F-9692-52A2582A9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4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450F-EE0C-BB4C-AFCF-80E6E430365F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E70A-0492-A34F-9692-52A2582A9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44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450F-EE0C-BB4C-AFCF-80E6E430365F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E70A-0492-A34F-9692-52A2582A9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37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450F-EE0C-BB4C-AFCF-80E6E430365F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E70A-0492-A34F-9692-52A2582A9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450F-EE0C-BB4C-AFCF-80E6E430365F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E70A-0492-A34F-9692-52A2582A9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0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4450F-EE0C-BB4C-AFCF-80E6E430365F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52E70A-0492-A34F-9692-52A2582A9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52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624EA-6AFF-3B40-A933-F2E745B52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1095" y="1960034"/>
            <a:ext cx="5826719" cy="1646302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Релаксационные игры и упражнения как средство приобщения дошкольников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здоровому образу жизни</a:t>
            </a:r>
          </a:p>
        </p:txBody>
      </p:sp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6AE687F2-6945-1041-AEE5-087A09245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595" y="107487"/>
            <a:ext cx="5905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Calibri" panose="020F0502020204030204" pitchFamily="34" charset="0"/>
              </a:rPr>
              <a:t>муниципальное бюджетное дошкольное образовательное учреждение</a:t>
            </a:r>
            <a:endParaRPr lang="ru-RU" altLang="ru-RU" sz="16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Calibri" panose="020F0502020204030204" pitchFamily="34" charset="0"/>
              </a:rPr>
              <a:t>«Детский сад комбинированного вида №177» городского округа Самара</a:t>
            </a:r>
            <a:endParaRPr lang="ru-RU" altLang="ru-RU" sz="1600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6D88ADB-43F5-6743-915C-7CD72E536E8D}"/>
              </a:ext>
            </a:extLst>
          </p:cNvPr>
          <p:cNvSpPr/>
          <p:nvPr/>
        </p:nvSpPr>
        <p:spPr>
          <a:xfrm>
            <a:off x="4234454" y="4258733"/>
            <a:ext cx="28424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latin typeface="Times New Roman" panose="02020603050405020304" pitchFamily="18" charset="0"/>
                <a:cs typeface="Calibri" panose="020F0502020204030204" pitchFamily="34" charset="0"/>
              </a:rPr>
              <a:t>подготовила:</a:t>
            </a:r>
            <a:r>
              <a:rPr lang="ru-RU" altLang="ru-RU" dirty="0">
                <a:latin typeface="Times New Roman" panose="02020603050405020304" pitchFamily="18" charset="0"/>
                <a:cs typeface="Calibri" panose="020F0502020204030204" pitchFamily="34" charset="0"/>
              </a:rPr>
              <a:t> Никифорова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Calibri" panose="020F0502020204030204" pitchFamily="34" charset="0"/>
              </a:rPr>
              <a:t>Людмила Валентиновна, 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Calibri" panose="020F0502020204030204" pitchFamily="34" charset="0"/>
              </a:rPr>
              <a:t>воспитатель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4CA9AE2-7C21-074E-A3C3-CA42A69A5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754" y="5922963"/>
            <a:ext cx="1752018" cy="45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b="1" dirty="0">
                <a:latin typeface="Times New Roman" panose="02020603050405020304" pitchFamily="18" charset="0"/>
                <a:cs typeface="Calibri" panose="020F0502020204030204" pitchFamily="34" charset="0"/>
              </a:rPr>
              <a:t>г. Самара, 2019</a:t>
            </a:r>
            <a:endParaRPr lang="ru-RU" altLang="ru-RU" sz="1600" b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5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BAA033-C714-AB4C-8FD7-0C6CA83E4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022" y="262355"/>
            <a:ext cx="6347714" cy="49371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Релаксационная игра «Холодно-жарко»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35E2C0-436C-6344-89D5-A4FDA6EBE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2656">
            <a:off x="279157" y="1535995"/>
            <a:ext cx="2552722" cy="41198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D3EACB-3B0C-7945-A993-3BBE20F57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564" y="756065"/>
            <a:ext cx="2393577" cy="416337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BA0BC7E-952F-674D-9394-0E2C9B64F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6949">
            <a:off x="5443511" y="1452510"/>
            <a:ext cx="2812450" cy="4163373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402595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BAA033-C714-AB4C-8FD7-0C6CA83E4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888" y="316143"/>
            <a:ext cx="6347714" cy="49371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Релаксационное упражнение «Воздушный шар»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79292D-5BF6-314F-9756-800314E91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18" y="809853"/>
            <a:ext cx="2662517" cy="285481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8F86B8-22DE-D24C-9686-47FF985C0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55" y="3823061"/>
            <a:ext cx="2853049" cy="265381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B963165-4CBD-BB45-ACE9-BB93777FA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273" y="730654"/>
            <a:ext cx="2497791" cy="3013208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7D28AB5-1CAD-D84E-B04E-09FB840E6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7503" y="3945338"/>
            <a:ext cx="2974911" cy="2627838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11110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BAA033-C714-AB4C-8FD7-0C6CA83E4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888" y="316143"/>
            <a:ext cx="6347714" cy="49371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Релаксационное упражнение «Веселые котята»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3F3BBAC-29BC-D34C-A9A7-14FFC1A25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950" y="744593"/>
            <a:ext cx="2782259" cy="2921372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114403F-D42F-F342-8E53-C052E50AD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139" y="744593"/>
            <a:ext cx="2904303" cy="2872034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771A8DE-3383-E846-B410-6BDAC1B2D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88" y="3779142"/>
            <a:ext cx="2782258" cy="295275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17D5D16-5E9D-B242-B3B3-07935DCDC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198689" y="3065696"/>
            <a:ext cx="2952758" cy="437965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17350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BAA033-C714-AB4C-8FD7-0C6CA83E4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888" y="316143"/>
            <a:ext cx="6347714" cy="49371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Релаксационное упражнение «Кораблик»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1E72AD-5CDF-C04C-8447-4D7448D21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64" y="797026"/>
            <a:ext cx="2837589" cy="297986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12278A-7412-734E-8260-C792FFAC9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976" y="809853"/>
            <a:ext cx="3072065" cy="29670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D2AA99-9E70-3743-ADCD-49CEE38EA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177" y="3936570"/>
            <a:ext cx="2807096" cy="2807096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6BC191-5703-1246-BA43-7B11E8011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064" y="3936570"/>
            <a:ext cx="2837589" cy="2749664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868562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BAA033-C714-AB4C-8FD7-0C6CA83E4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888" y="316143"/>
            <a:ext cx="6347714" cy="49371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Релаксационное упражнение «Солнышко и дождик»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1FE680-47E6-924D-BABA-47FCD6F40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88" y="809853"/>
            <a:ext cx="2769113" cy="2854917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95C786-261A-AE4F-9D26-F6924F9EA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746" y="809853"/>
            <a:ext cx="3006060" cy="285491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2EE7B9E-456B-D649-9A85-2ADCE5D26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88" y="3865228"/>
            <a:ext cx="2820061" cy="2647244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FE667BD-CBDD-A04E-AC6B-8E38E26E6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1227" y="3846547"/>
            <a:ext cx="2677065" cy="2684606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09591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BAA033-C714-AB4C-8FD7-0C6CA83E4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888" y="316143"/>
            <a:ext cx="6347714" cy="49371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Релаксационная игра «Четыре стихии»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6A87AE-C774-BA4D-95CC-9C14387C2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09" y="809853"/>
            <a:ext cx="2317308" cy="2825828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2AA2A5-5A8B-C748-B807-D2691C9D7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757" y="809853"/>
            <a:ext cx="2687025" cy="2845976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F3851E-F404-F942-9417-468BE746C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329" y="3836926"/>
            <a:ext cx="2503288" cy="281529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2D55F4-24A2-394B-9A97-AFDEAD98D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0569" y="3824269"/>
            <a:ext cx="2595213" cy="2840606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01799358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{15550E60-A77B-2945-B406-DCFA058FC3CA}tf10001060</Template>
  <TotalTime>87</TotalTime>
  <Words>71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Trebuchet MS</vt:lpstr>
      <vt:lpstr>Wingdings 3</vt:lpstr>
      <vt:lpstr>Аспект</vt:lpstr>
      <vt:lpstr>Релаксационные игры и упражнения как средство приобщения дошкольников  к здоровому образу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Релаксационные игры и упражнения как средство приобщения дошкольников к здоровому образу жизни</dc:title>
  <dc:creator>пользователь Microsoft Office</dc:creator>
  <cp:lastModifiedBy>Людмила Никифорова</cp:lastModifiedBy>
  <cp:revision>8</cp:revision>
  <dcterms:created xsi:type="dcterms:W3CDTF">2019-05-12T02:16:47Z</dcterms:created>
  <dcterms:modified xsi:type="dcterms:W3CDTF">2019-05-12T06:37:03Z</dcterms:modified>
</cp:coreProperties>
</file>